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86" r:id="rId4"/>
    <p:sldId id="281" r:id="rId5"/>
    <p:sldId id="282" r:id="rId6"/>
    <p:sldId id="289" r:id="rId7"/>
    <p:sldId id="258" r:id="rId8"/>
    <p:sldId id="290" r:id="rId9"/>
    <p:sldId id="288" r:id="rId10"/>
    <p:sldId id="260" r:id="rId11"/>
    <p:sldId id="262" r:id="rId12"/>
    <p:sldId id="264" r:id="rId13"/>
    <p:sldId id="266" r:id="rId14"/>
    <p:sldId id="268" r:id="rId15"/>
    <p:sldId id="270" r:id="rId16"/>
    <p:sldId id="292" r:id="rId17"/>
    <p:sldId id="293" r:id="rId18"/>
    <p:sldId id="276" r:id="rId19"/>
    <p:sldId id="277" r:id="rId20"/>
    <p:sldId id="278" r:id="rId21"/>
    <p:sldId id="279" r:id="rId22"/>
    <p:sldId id="296" r:id="rId23"/>
    <p:sldId id="297" r:id="rId24"/>
    <p:sldId id="302" r:id="rId25"/>
    <p:sldId id="300" r:id="rId26"/>
    <p:sldId id="272" r:id="rId27"/>
    <p:sldId id="274" r:id="rId28"/>
    <p:sldId id="295" r:id="rId29"/>
    <p:sldId id="285" r:id="rId30"/>
    <p:sldId id="298" r:id="rId31"/>
    <p:sldId id="299" r:id="rId32"/>
    <p:sldId id="294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033" autoAdjust="0"/>
    <p:restoredTop sz="94660"/>
  </p:normalViewPr>
  <p:slideViewPr>
    <p:cSldViewPr>
      <p:cViewPr>
        <p:scale>
          <a:sx n="80" d="100"/>
          <a:sy n="80" d="100"/>
        </p:scale>
        <p:origin x="-1026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325C6-97D2-44E5-8581-9C5816F235B7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27ED-C950-4F03-B074-2A6C67D3D9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325C6-97D2-44E5-8581-9C5816F235B7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27ED-C950-4F03-B074-2A6C67D3D9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325C6-97D2-44E5-8581-9C5816F235B7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27ED-C950-4F03-B074-2A6C67D3D9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ключ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831B6-7B4F-44E2-8691-B5154086C279}" type="datetimeFigureOut">
              <a:rPr lang="en-US"/>
              <a:pPr>
                <a:defRPr/>
              </a:pPr>
              <a:t>2/20/2013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17E489-5A4B-4A2E-B84B-ADAA72E415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325C6-97D2-44E5-8581-9C5816F235B7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27ED-C950-4F03-B074-2A6C67D3D9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325C6-97D2-44E5-8581-9C5816F235B7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27ED-C950-4F03-B074-2A6C67D3D9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325C6-97D2-44E5-8581-9C5816F235B7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27ED-C950-4F03-B074-2A6C67D3D9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325C6-97D2-44E5-8581-9C5816F235B7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27ED-C950-4F03-B074-2A6C67D3D9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325C6-97D2-44E5-8581-9C5816F235B7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27ED-C950-4F03-B074-2A6C67D3D9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325C6-97D2-44E5-8581-9C5816F235B7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27ED-C950-4F03-B074-2A6C67D3D9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325C6-97D2-44E5-8581-9C5816F235B7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F327ED-C950-4F03-B074-2A6C67D3D9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325C6-97D2-44E5-8581-9C5816F235B7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5F327ED-C950-4F03-B074-2A6C67D3D9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57325C6-97D2-44E5-8581-9C5816F235B7}" type="datetimeFigureOut">
              <a:rPr lang="ru-RU" smtClean="0"/>
              <a:pPr/>
              <a:t>20.02.2013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5F327ED-C950-4F03-B074-2A6C67D3D97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Desktop\Golosa%20ptic%20-%20Solovej%20.mp3" TargetMode="Externa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ozagadki.ru/109-zagadki-pro-ptic.-snegir.html" TargetMode="External"/><Relationship Id="rId2" Type="http://schemas.openxmlformats.org/officeDocument/2006/relationships/hyperlink" Target="http://zagadochki.ru/zagadki-pro-snegirya-s-otvetami.html" TargetMode="Externa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://lifeglobe.net/blogs/details?id=940" TargetMode="External"/><Relationship Id="rId4" Type="http://schemas.openxmlformats.org/officeDocument/2006/relationships/hyperlink" Target="http://www.numama.ru/zagadki-dlja-malenkih-detei/zagadki-o-zhivoi-prirode/zagadki-pro-sovu.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Поможем птицам зимой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388" y="4500570"/>
            <a:ext cx="2387336" cy="17526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Составила учитель начальных классов МБОУ «СОШ №10» города Елабуга </a:t>
            </a:r>
            <a:r>
              <a:rPr lang="ru-RU" dirty="0" err="1" smtClean="0"/>
              <a:t>Галиева</a:t>
            </a:r>
            <a:r>
              <a:rPr lang="ru-RU" dirty="0" smtClean="0"/>
              <a:t> </a:t>
            </a:r>
            <a:r>
              <a:rPr lang="ru-RU" dirty="0" err="1" smtClean="0"/>
              <a:t>Гульфия</a:t>
            </a:r>
            <a:r>
              <a:rPr lang="ru-RU" dirty="0" smtClean="0"/>
              <a:t> </a:t>
            </a:r>
            <a:r>
              <a:rPr lang="ru-RU" dirty="0" err="1" smtClean="0"/>
              <a:t>Равиловна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Изображение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57650" y="265113"/>
            <a:ext cx="5086350" cy="337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-86578" y="2397949"/>
            <a:ext cx="4876208" cy="206210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32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Маленький мальчишка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32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В сером </a:t>
            </a:r>
            <a:r>
              <a:rPr kumimoji="0" lang="ru-RU" sz="3200" b="1" i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армячишке</a:t>
            </a:r>
            <a:endParaRPr kumimoji="0" lang="ru-RU" sz="32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32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По дворам шныряет,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32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Крошки собирает.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Изображение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57650" y="265113"/>
            <a:ext cx="5086350" cy="337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63165" y="4738550"/>
            <a:ext cx="8271997" cy="135421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Воробей-</a:t>
            </a: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живёт </a:t>
            </a: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cs typeface="+mn-cs"/>
              </a:rPr>
              <a:t>повсюд</a:t>
            </a: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у, кроме Севера.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Питается семенами травянистых растений.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-86578" y="2397949"/>
            <a:ext cx="4970784" cy="206210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32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 Маленький </a:t>
            </a:r>
            <a:r>
              <a:rPr kumimoji="0" lang="ru-RU" sz="32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мальчишка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32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В сером </a:t>
            </a:r>
            <a:r>
              <a:rPr kumimoji="0" lang="ru-RU" sz="3200" b="1" i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армячишке</a:t>
            </a:r>
            <a:endParaRPr kumimoji="0" lang="ru-RU" sz="32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32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По дворам шныряет,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32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Крошки собирает.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2"/>
          <p:cNvSpPr>
            <a:spLocks noChangeArrowheads="1"/>
          </p:cNvSpPr>
          <p:nvPr/>
        </p:nvSpPr>
        <p:spPr bwMode="auto">
          <a:xfrm>
            <a:off x="3225800" y="32448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kumimoji="0"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57410" y="1240915"/>
            <a:ext cx="4661283" cy="181588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Тащит в дупла лип упорно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Жёлуди, орехи, зёрна,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Как заправский кладовщик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Бойкий……………ямщик.</a:t>
            </a:r>
          </a:p>
        </p:txBody>
      </p:sp>
      <p:pic>
        <p:nvPicPr>
          <p:cNvPr id="19460" name="Изображение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26100" y="428625"/>
            <a:ext cx="3141663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ольник 2"/>
          <p:cNvSpPr>
            <a:spLocks noChangeArrowheads="1"/>
          </p:cNvSpPr>
          <p:nvPr/>
        </p:nvSpPr>
        <p:spPr bwMode="auto">
          <a:xfrm>
            <a:off x="3225800" y="3244850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kumimoji="0"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57410" y="1240915"/>
            <a:ext cx="4661283" cy="181588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Тащит в дупла лип упорно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Жёлуди, орехи, зёрна,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Как заправский кладовщик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Бойкий……………ямщик.</a:t>
            </a:r>
          </a:p>
        </p:txBody>
      </p:sp>
      <p:pic>
        <p:nvPicPr>
          <p:cNvPr id="20484" name="Изображение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26100" y="428625"/>
            <a:ext cx="3141663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4979" y="4280437"/>
            <a:ext cx="7615675" cy="178510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ПОПОЛЗЕНЬ-</a:t>
            </a: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умеет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 передвигаться </a:t>
            </a: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по стволам вниз головой.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Осенью запасает корм.</a:t>
            </a:r>
            <a:endParaRPr kumimoji="0"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Изображение 2" descr="Снимок экрана 2012-10-21 в 22.31.57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4225" y="669925"/>
            <a:ext cx="3325813" cy="419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109985" y="1568981"/>
            <a:ext cx="5034015" cy="267765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В лесу под щебет, звон и свист,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Стучит лесной телеграфист: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«Здорово, дрозд приятель!»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И ставит подпись ………..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Изображение 2" descr="Снимок экрана 2012-10-21 в 22.31.57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4225" y="669925"/>
            <a:ext cx="3325813" cy="419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783893" y="4877225"/>
            <a:ext cx="8832675" cy="178510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Дятел-</a:t>
            </a: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питается насекомыми,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 которых с помощью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клюва добывает из </a:t>
            </a:r>
            <a:r>
              <a:rPr kumimoji="0" lang="ru-RU" sz="2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-под </a:t>
            </a: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коры стволов деревьев.</a:t>
            </a:r>
            <a:endParaRPr kumimoji="0"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09985" y="1568981"/>
            <a:ext cx="5034015" cy="267765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В лесу под щебет, звон и свист,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Стучит лесной телеграфист: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«Здорово, дрозд приятель!»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И ставит подпись ………..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0016_image02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2285992"/>
            <a:ext cx="5929322" cy="4759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184731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930650" algn="l"/>
              </a:tabLst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14298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3930650" algn="l"/>
              </a:tabLs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Кто там прыгает, шуршит,                             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3930650" algn="l"/>
              </a:tabLs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Клювом шишки потрошит?	  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3930650" algn="l"/>
              </a:tabLs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Голоском речистый,	   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3930650" algn="l"/>
              </a:tabLst>
            </a:pPr>
            <a:r>
              <a:rPr lang="ru-RU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Кле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!  </a:t>
            </a:r>
            <a:r>
              <a:rPr lang="ru-RU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Кле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!  </a:t>
            </a:r>
            <a:r>
              <a:rPr lang="ru-RU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Кле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! – поёт со свистом?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ide0016_image02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2143116"/>
            <a:ext cx="3429024" cy="2752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857224" y="928670"/>
            <a:ext cx="45720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3930650" algn="l"/>
              </a:tabLs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Кто там прыгает, шуршит,                             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3930650" algn="l"/>
              </a:tabLs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Клювом шишки потрошит?	  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3930650" algn="l"/>
              </a:tabLs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Голоском речистый,	   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3930650" algn="l"/>
              </a:tabLst>
            </a:pPr>
            <a:r>
              <a:rPr lang="ru-RU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Кле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!  </a:t>
            </a:r>
            <a:r>
              <a:rPr lang="ru-RU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Кле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!  </a:t>
            </a:r>
            <a:r>
              <a:rPr lang="ru-RU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Кле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! – поёт со свистом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29124" y="4786322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Замечательны эти птицы тем, что вьют свои гнезда зимою. А в лютую январскую и февральскую стужу выводят в этих гнездах птенцов. Их гнезда трудно увидеть, они скрыты в густых ветвях хвойных деревьев. 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Изображение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4588" y="966788"/>
            <a:ext cx="3919537" cy="294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60057" y="775561"/>
            <a:ext cx="4698453" cy="224676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Синих крылышек красу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Разглядеть нельзя в лесу,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По сучкам порхает бойко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С резким  хриплым криком-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Это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Изображение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0325" y="1152525"/>
            <a:ext cx="3919538" cy="294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09317" y="1145042"/>
            <a:ext cx="4698453" cy="224676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Синих крылышек красу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Разглядеть нельзя в лесу,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По сучкам порхает бойко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С резким  хриплым криком.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Это…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1671" y="4077846"/>
            <a:ext cx="6644248" cy="264687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Сойка-</a:t>
            </a: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очень нарядная птица.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У встревоженной сойки на голове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поднимается хохолок.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Зимой питается желудями и орехами,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спрятанными с осени.</a:t>
            </a:r>
            <a:endParaRPr kumimoji="0"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9715457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857232"/>
            <a:ext cx="8537703" cy="5720261"/>
          </a:xfrm>
          <a:prstGeom prst="rect">
            <a:avLst/>
          </a:prstGeom>
        </p:spPr>
      </p:pic>
      <p:pic>
        <p:nvPicPr>
          <p:cNvPr id="5" name="Golosa ptic - Solovej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7224" y="192880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992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Изображение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6600" y="903288"/>
            <a:ext cx="3276600" cy="368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414510" y="912111"/>
            <a:ext cx="4453519" cy="310854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- </a:t>
            </a: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Кар! Кар! Кар!-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 кричит плутовка.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Ну и ловкая воровка!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Все блестящие вещицы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Очень любит эта птица!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И она вам всем знакома,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Как зовут её?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Изображение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6600" y="903288"/>
            <a:ext cx="3276600" cy="368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314614" y="923199"/>
            <a:ext cx="4453519" cy="310854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- </a:t>
            </a: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Кар! Кар! Кар!-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 кричит плутовка.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Ну и ловкая воровка!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Все блестящие вещицы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Очень любит эта птица!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И она вам всем знакома,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Как зовут её?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9180" y="4257107"/>
            <a:ext cx="8499956" cy="264687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54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Ворона-</a:t>
            </a:r>
            <a:r>
              <a:rPr kumimoji="0" lang="ru-RU" sz="2800" b="1" i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крупная</a:t>
            </a: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kumimoji="0" lang="ru-RU" sz="2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птица.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Если </a:t>
            </a: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вороны сидят на </a:t>
            </a:r>
            <a:r>
              <a:rPr kumimoji="0" lang="ru-RU" sz="2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верхушке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</a:t>
            </a:r>
            <a:r>
              <a:rPr kumimoji="0" lang="ru-RU" sz="2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еревьев- будет </a:t>
            </a: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мороз. Если сидят на нижних </a:t>
            </a:r>
            <a:endParaRPr kumimoji="0" lang="ru-RU" sz="2800" b="1" i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ветках-</a:t>
            </a:r>
            <a:endParaRPr kumimoji="0" lang="ru-RU" sz="28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будет ветер.</a:t>
            </a:r>
            <a:endParaRPr kumimoji="0"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h_007668eff513cff2ea745396dab8bbd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1" y="1000108"/>
            <a:ext cx="4929223" cy="33009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14942" y="1571612"/>
            <a:ext cx="267624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Чернокрылый,</a:t>
            </a:r>
            <a:br>
              <a:rPr lang="ru-RU" dirty="0" smtClean="0"/>
            </a:br>
            <a:r>
              <a:rPr lang="ru-RU" dirty="0" smtClean="0"/>
              <a:t>Красногрудый</a:t>
            </a:r>
            <a:br>
              <a:rPr lang="ru-RU" dirty="0" smtClean="0"/>
            </a:br>
            <a:r>
              <a:rPr lang="ru-RU" dirty="0" smtClean="0"/>
              <a:t>И зимой найдет приют:</a:t>
            </a:r>
            <a:br>
              <a:rPr lang="ru-RU" dirty="0" smtClean="0"/>
            </a:br>
            <a:r>
              <a:rPr lang="ru-RU" dirty="0" smtClean="0"/>
              <a:t>Не боится он простуды</a:t>
            </a:r>
            <a:br>
              <a:rPr lang="ru-RU" dirty="0" smtClean="0"/>
            </a:br>
            <a:r>
              <a:rPr lang="ru-RU" dirty="0" smtClean="0"/>
              <a:t>- С первым снегом</a:t>
            </a:r>
            <a:br>
              <a:rPr lang="ru-RU" dirty="0" smtClean="0"/>
            </a:br>
            <a:r>
              <a:rPr lang="ru-RU" dirty="0" smtClean="0"/>
              <a:t>Тут как тут!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h_007668eff513cff2ea745396dab8bbd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000108"/>
            <a:ext cx="4929222" cy="33009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214942" y="1571612"/>
            <a:ext cx="267624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Чернокрылый,</a:t>
            </a:r>
            <a:br>
              <a:rPr lang="ru-RU" dirty="0" smtClean="0"/>
            </a:br>
            <a:r>
              <a:rPr lang="ru-RU" dirty="0" smtClean="0"/>
              <a:t>Красногрудый</a:t>
            </a:r>
            <a:br>
              <a:rPr lang="ru-RU" dirty="0" smtClean="0"/>
            </a:br>
            <a:r>
              <a:rPr lang="ru-RU" dirty="0" smtClean="0"/>
              <a:t>И зимой найдет приют:</a:t>
            </a:r>
            <a:br>
              <a:rPr lang="ru-RU" dirty="0" smtClean="0"/>
            </a:br>
            <a:r>
              <a:rPr lang="ru-RU" dirty="0" smtClean="0"/>
              <a:t>Не боится он простуды</a:t>
            </a:r>
            <a:br>
              <a:rPr lang="ru-RU" dirty="0" smtClean="0"/>
            </a:br>
            <a:r>
              <a:rPr lang="ru-RU" dirty="0" smtClean="0"/>
              <a:t>- С первым снегом</a:t>
            </a:r>
            <a:br>
              <a:rPr lang="ru-RU" dirty="0" smtClean="0"/>
            </a:br>
            <a:r>
              <a:rPr lang="ru-RU" dirty="0" smtClean="0"/>
              <a:t>Тут как тут!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429256" y="392906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57158" y="5214950"/>
            <a:ext cx="859831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Это очень доверчивые и спокойные птицы, чуть крупнее воробья. </a:t>
            </a:r>
          </a:p>
          <a:p>
            <a:r>
              <a:rPr lang="ru-RU" dirty="0" smtClean="0"/>
              <a:t>Они не боятся подлетать близко к человеку. </a:t>
            </a:r>
          </a:p>
          <a:p>
            <a:r>
              <a:rPr lang="ru-RU" dirty="0" smtClean="0"/>
              <a:t>Особенно маленькие дети любят наблюдать в зимнее время года за необычным </a:t>
            </a:r>
          </a:p>
          <a:p>
            <a:r>
              <a:rPr lang="ru-RU" dirty="0" smtClean="0"/>
              <a:t>окрасом снегирей.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14348" y="4643446"/>
            <a:ext cx="1675459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sz="3200" i="1" dirty="0" smtClean="0">
                <a:solidFill>
                  <a:schemeClr val="bg2">
                    <a:lumMod val="50000"/>
                  </a:schemeClr>
                </a:solidFill>
              </a:rPr>
              <a:t>Снегирь</a:t>
            </a:r>
            <a:endParaRPr lang="ru-RU" sz="3200" i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x_c68221f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357166"/>
            <a:ext cx="3714776" cy="305354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14876" y="1428736"/>
            <a:ext cx="28491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Ночью видит будто днём.</a:t>
            </a:r>
            <a:br>
              <a:rPr lang="ru-RU" dirty="0" smtClean="0"/>
            </a:br>
            <a:r>
              <a:rPr lang="ru-RU" dirty="0" smtClean="0"/>
              <a:t>Станет "ухать" не уснём:</a:t>
            </a:r>
            <a:br>
              <a:rPr lang="ru-RU" dirty="0" smtClean="0"/>
            </a:br>
            <a:r>
              <a:rPr lang="ru-RU" dirty="0" smtClean="0"/>
              <a:t>Не к добру - идёт молва.</a:t>
            </a:r>
            <a:br>
              <a:rPr lang="ru-RU" dirty="0" smtClean="0"/>
            </a:br>
            <a:r>
              <a:rPr lang="ru-RU" dirty="0" smtClean="0"/>
              <a:t>Птицу как зовут? ....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x_c68221f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357166"/>
            <a:ext cx="3714776" cy="305354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14876" y="1428736"/>
            <a:ext cx="28491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Ночью видит будто днём.</a:t>
            </a:r>
            <a:br>
              <a:rPr lang="ru-RU" dirty="0" smtClean="0"/>
            </a:br>
            <a:r>
              <a:rPr lang="ru-RU" dirty="0" smtClean="0"/>
              <a:t>Станет "ухать" не уснём:</a:t>
            </a:r>
            <a:br>
              <a:rPr lang="ru-RU" dirty="0" smtClean="0"/>
            </a:br>
            <a:r>
              <a:rPr lang="ru-RU" dirty="0" smtClean="0"/>
              <a:t>Не к добру - идёт молва.</a:t>
            </a:r>
            <a:br>
              <a:rPr lang="ru-RU" dirty="0" smtClean="0"/>
            </a:br>
            <a:r>
              <a:rPr lang="ru-RU" dirty="0" smtClean="0"/>
              <a:t>Птицу как зовут? ....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42976" y="3429000"/>
            <a:ext cx="9484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solidFill>
                  <a:schemeClr val="accent1"/>
                </a:solidFill>
              </a:rPr>
              <a:t>Сова</a:t>
            </a:r>
            <a:endParaRPr lang="ru-RU" sz="2800" i="1" dirty="0">
              <a:solidFill>
                <a:schemeClr val="accent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4571" y="4214818"/>
            <a:ext cx="84662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Совы — очень умные птицы. Они хищные, как правило, живут по одиночке,</a:t>
            </a:r>
          </a:p>
          <a:p>
            <a:r>
              <a:rPr lang="ru-RU" dirty="0" smtClean="0"/>
              <a:t> охотятся на других меньших птиц,  насекомых и маленьких животных.</a:t>
            </a:r>
          </a:p>
          <a:p>
            <a:r>
              <a:rPr lang="ru-RU" dirty="0" smtClean="0"/>
              <a:t> Совы — </a:t>
            </a:r>
            <a:r>
              <a:rPr lang="ru-RU" smtClean="0"/>
              <a:t>ночные птицы.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Изображение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5" y="741363"/>
            <a:ext cx="4365625" cy="327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731952" y="1083838"/>
            <a:ext cx="4475084" cy="181588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Спинкою</a:t>
            </a: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 зеленовата,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Животиком желтовата,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Чёрненькая шапочка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И полоской шарфик.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Изображение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5" y="741363"/>
            <a:ext cx="4365625" cy="327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731952" y="1083838"/>
            <a:ext cx="4475084" cy="181588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Спинкою зеленовата,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Животиком желтовата,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Чёрненькая шапочка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И полоской шарфик.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-280585" y="4241899"/>
            <a:ext cx="9592922" cy="221599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Синица</a:t>
            </a:r>
            <a:r>
              <a:rPr kumimoji="0" lang="ru-RU" sz="2800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- </a:t>
            </a: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ловкая, вертлявая птица.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  Уничтожает вредителей не только летом, но и зимой,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когда большинство насекомоядных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+mn-cs"/>
              </a:rPr>
              <a:t>птиц улетают в теплые края.</a:t>
            </a:r>
            <a:endParaRPr kumimoji="0" lang="ru-RU" sz="24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8926" y="2000240"/>
            <a:ext cx="235325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solidFill>
                  <a:srgbClr val="7030A0"/>
                </a:solidFill>
              </a:rPr>
              <a:t>Меню</a:t>
            </a:r>
            <a:r>
              <a:rPr lang="ru-RU" sz="5400" b="1" i="1" dirty="0" smtClean="0"/>
              <a:t> для птиц</a:t>
            </a:r>
            <a:endParaRPr lang="ru-RU" sz="5400" b="1" i="1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42843" y="857232"/>
            <a:ext cx="9001157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Правила подкормки птиц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 время подкормки не сорить,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 оставлять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полиэтиленовые пакеты,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жестяные банки, коробки.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Подкармливать птиц надо в одном и том же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месте, в одно и тоже время.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Птицы будут сами прилетать к этому времени.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Кормить регулярно, ежедневно,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нельзя подкармливать время от времени.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Корма класть немного.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3"/>
          <p:cNvSpPr>
            <a:spLocks noChangeArrowheads="1"/>
          </p:cNvSpPr>
          <p:nvPr/>
        </p:nvSpPr>
        <p:spPr bwMode="auto">
          <a:xfrm>
            <a:off x="1476375" y="2967038"/>
            <a:ext cx="69834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kumimoji="0"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692696"/>
            <a:ext cx="7020272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36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Apple Chancery"/>
              </a:rPr>
              <a:t>Не все птицы улетают на зиму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36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Apple Chancery"/>
              </a:rPr>
              <a:t>           в тёплые края. Те, которые проводят зиму с нами называются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6000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Apple Chancery"/>
              </a:rPr>
              <a:t> </a:t>
            </a:r>
            <a:r>
              <a:rPr kumimoji="0" lang="ru-RU" sz="6000" i="1" u="sng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Apple Chancery"/>
              </a:rPr>
              <a:t>зимующими</a:t>
            </a:r>
            <a:r>
              <a:rPr kumimoji="0" lang="ru-RU" sz="6000" i="1" u="sng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Apple Chancery"/>
              </a:rPr>
              <a:t>. </a:t>
            </a:r>
            <a:endParaRPr kumimoji="0" lang="ru-RU" sz="6000" i="1" u="sng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  <a:cs typeface="Apple Chancery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ru-RU" sz="6000" i="1" u="sng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n-lt"/>
              <a:cs typeface="Apple Chancery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36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cs typeface="Apple Chancery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2214554"/>
            <a:ext cx="476136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Сложи пословицу</a:t>
            </a:r>
            <a:endParaRPr lang="ru-RU" sz="44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1142984"/>
            <a:ext cx="7186583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                   « Третий лишний»</a:t>
            </a:r>
          </a:p>
          <a:p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/>
              <a:t>                                 </a:t>
            </a:r>
          </a:p>
          <a:p>
            <a:r>
              <a:rPr lang="ru-RU" sz="3200" dirty="0" smtClean="0"/>
              <a:t>Сорока            снегирь               </a:t>
            </a:r>
            <a:r>
              <a:rPr lang="ru-RU" sz="3200" dirty="0" smtClean="0"/>
              <a:t>грач</a:t>
            </a:r>
          </a:p>
          <a:p>
            <a:r>
              <a:rPr lang="ru-RU" sz="3200" dirty="0" smtClean="0"/>
              <a:t>                                                                                           </a:t>
            </a:r>
          </a:p>
          <a:p>
            <a:r>
              <a:rPr lang="ru-RU" sz="3200" dirty="0" smtClean="0"/>
              <a:t>Сова           </a:t>
            </a:r>
            <a:r>
              <a:rPr lang="ru-RU" sz="3200" dirty="0" smtClean="0"/>
              <a:t>     синица             ворона</a:t>
            </a:r>
            <a:endParaRPr lang="ru-RU" sz="3200" dirty="0" smtClean="0"/>
          </a:p>
          <a:p>
            <a:endParaRPr lang="ru-RU" sz="3200" dirty="0" smtClean="0"/>
          </a:p>
          <a:p>
            <a:r>
              <a:rPr lang="ru-RU" sz="3200" dirty="0" smtClean="0"/>
              <a:t>Ласточка      </a:t>
            </a:r>
            <a:r>
              <a:rPr lang="ru-RU" sz="3200" dirty="0" smtClean="0"/>
              <a:t>  журавль              </a:t>
            </a:r>
            <a:r>
              <a:rPr lang="ru-RU" sz="3200" dirty="0" smtClean="0"/>
              <a:t>сойка</a:t>
            </a:r>
            <a:endParaRPr lang="ru-RU" sz="32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1285860"/>
            <a:ext cx="614617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/>
              </a:rPr>
              <a:t>http://zagadochki.ru/zagadki-pro-snegirya-s-otvetami.html</a:t>
            </a:r>
            <a:r>
              <a:rPr lang="ru-RU" dirty="0" smtClean="0"/>
              <a:t>  </a:t>
            </a:r>
          </a:p>
          <a:p>
            <a:r>
              <a:rPr lang="en-US" dirty="0" smtClean="0">
                <a:hlinkClick r:id="rId3"/>
              </a:rPr>
              <a:t>http://www.prozagadki.ru/109-zagadki-pro-ptic.-snegir.html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en-US" dirty="0" smtClean="0">
                <a:hlinkClick r:id="rId4"/>
              </a:rPr>
              <a:t>http://www.numama.ru/zagadki-dlja-malenkih-detei/zagadki-o-zhivoi-prirode/zagadki-pro-sovu.html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en-US" dirty="0" smtClean="0">
                <a:hlinkClick r:id="rId5"/>
              </a:rPr>
              <a:t>http://lifeglobe.net/blogs/details?id=940</a:t>
            </a:r>
            <a:endParaRPr lang="ru-RU" dirty="0" smtClean="0"/>
          </a:p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фото 1Е\Новая папка (2)\DSCF29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2"/>
            <a:ext cx="4533566" cy="3214710"/>
          </a:xfrm>
          <a:prstGeom prst="rect">
            <a:avLst/>
          </a:prstGeom>
          <a:noFill/>
        </p:spPr>
      </p:pic>
      <p:pic>
        <p:nvPicPr>
          <p:cNvPr id="3" name="Рисунок 2" descr="DSCF29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81466" y="3286098"/>
            <a:ext cx="4762534" cy="357190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57752" y="1071546"/>
            <a:ext cx="42745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Кормушки можно сделать из </a:t>
            </a:r>
          </a:p>
          <a:p>
            <a:r>
              <a:rPr lang="ru-RU" sz="2400" dirty="0" smtClean="0"/>
              <a:t>фанеры, досок.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00034" y="4143380"/>
            <a:ext cx="38086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Кормушки можно сделать</a:t>
            </a:r>
          </a:p>
          <a:p>
            <a:r>
              <a:rPr lang="ru-RU" sz="2400" dirty="0" smtClean="0"/>
              <a:t> из подарочных домиков,</a:t>
            </a:r>
          </a:p>
          <a:p>
            <a:r>
              <a:rPr lang="ru-RU" sz="2400" dirty="0" smtClean="0"/>
              <a:t> сундучков.</a:t>
            </a: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F295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4095778" cy="3071834"/>
          </a:xfrm>
          <a:prstGeom prst="rect">
            <a:avLst/>
          </a:prstGeom>
        </p:spPr>
      </p:pic>
      <p:pic>
        <p:nvPicPr>
          <p:cNvPr id="3" name="Рисунок 2" descr="DSCF296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00496" y="2928934"/>
            <a:ext cx="4953003" cy="37147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72066" y="928670"/>
            <a:ext cx="37962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Вот сколько красивых кормушек, а</a:t>
            </a:r>
          </a:p>
          <a:p>
            <a:r>
              <a:rPr lang="ru-RU" dirty="0" smtClean="0"/>
              <a:t> главное – вкусного корма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14348" y="4071942"/>
            <a:ext cx="26341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 теперь всех пернатых</a:t>
            </a:r>
          </a:p>
          <a:p>
            <a:r>
              <a:rPr lang="ru-RU" dirty="0" smtClean="0"/>
              <a:t> в птичью столовую!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357166"/>
            <a:ext cx="7352340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2013 год – </a:t>
            </a:r>
            <a:r>
              <a:rPr lang="ru-RU" sz="2000" dirty="0" err="1" smtClean="0"/>
              <a:t>год</a:t>
            </a:r>
            <a:r>
              <a:rPr lang="ru-RU" sz="2000" dirty="0" smtClean="0"/>
              <a:t> экологической культуры и охраны окружающей среды.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Экология – наука об окружающей среде и происходящих в них процессах</a:t>
            </a:r>
            <a:endParaRPr lang="ru-RU" dirty="0"/>
          </a:p>
        </p:txBody>
      </p:sp>
      <p:pic>
        <p:nvPicPr>
          <p:cNvPr id="3" name="Рисунок 2" descr="fa92fbd61d9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32" y="857232"/>
            <a:ext cx="5000636" cy="421484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2653474"/>
          </a:xfrm>
        </p:spPr>
        <p:txBody>
          <a:bodyPr>
            <a:normAutofit/>
          </a:bodyPr>
          <a:lstStyle/>
          <a:p>
            <a:pPr algn="ctr"/>
            <a:endParaRPr lang="ru-RU" sz="9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786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13" y="-1"/>
            <a:ext cx="9120187" cy="6840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43042" y="1142984"/>
            <a:ext cx="41923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/>
              <a:t>   Угадай-ка</a:t>
            </a:r>
            <a:endParaRPr lang="ru-RU" sz="6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381</TotalTime>
  <Words>691</Words>
  <Application>Microsoft Office PowerPoint</Application>
  <PresentationFormat>Экран (4:3)</PresentationFormat>
  <Paragraphs>163</Paragraphs>
  <Slides>32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Поток</vt:lpstr>
      <vt:lpstr>Поможем птицам зимой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Помогите птицам зимой</dc:title>
  <dc:creator>User</dc:creator>
  <cp:lastModifiedBy>teacher</cp:lastModifiedBy>
  <cp:revision>57</cp:revision>
  <dcterms:created xsi:type="dcterms:W3CDTF">2013-02-11T12:02:42Z</dcterms:created>
  <dcterms:modified xsi:type="dcterms:W3CDTF">2013-02-20T11:43:22Z</dcterms:modified>
</cp:coreProperties>
</file>